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CB2BB-050A-9744-A5D5-9A6BF5DDB520}" v="7" dt="2020-09-24T12:30:26.762"/>
    <p1510:client id="{91CAE93F-3C0D-DC2F-B83A-849DC0070CF7}" v="1" dt="2020-09-24T12:33:10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E2B25-3B3C-4354-B347-9139C2BC3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ED345-D389-4745-AD7B-441A4B99F9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397E2-C4C8-47EB-8FF2-0DC9504CB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FC9C-EDE6-4052-959E-4FBAB7FFD14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FA3AA-7A0F-4A09-A35E-B73780E8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21635-00A5-457E-B916-DBD90597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E073-FF32-4373-A18C-BA6C7FE27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6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FEDC6-F524-4DE5-91D8-E17DB760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6ECC7-623A-4FC6-81B1-35FCF8CAD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EE7A9-F1BB-44D0-BA83-B54DE5DA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FC9C-EDE6-4052-959E-4FBAB7FFD14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6CCD8-9B75-4375-B3DC-2C7A1CB4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A010E-3986-4581-B9DA-3AA4CE99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E073-FF32-4373-A18C-BA6C7FE27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63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3ABA5-99A3-4204-937A-5D865CE80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91FBF-3899-4B06-A4B5-9F272EF3C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AD118-3361-41A4-ADA8-7B1E6568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FC9C-EDE6-4052-959E-4FBAB7FFD14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7C73C-107B-464C-9AD9-53A32F29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A3939-E831-4E3B-B700-1AE2F4F0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E073-FF32-4373-A18C-BA6C7FE27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55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EC01-5D48-444B-9F3A-59104FD6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16C6-3C1D-43F8-BFF2-08465FDFA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E2461-76EC-471B-83E0-04AA8CA79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FC9C-EDE6-4052-959E-4FBAB7FFD14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DDA85-3E06-4550-BA02-692A8E32C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F46E0-9518-4550-A772-AF1254AE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E073-FF32-4373-A18C-BA6C7FE27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99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5A08-B71B-4099-A0E4-BC6CCAD7B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48BD4-0B18-4019-B0E0-256F8DAFC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4A6F9-4710-4E13-804A-DFF8BBA1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FC9C-EDE6-4052-959E-4FBAB7FFD14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B0A98-59EE-4918-A8E1-79A6C54B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D559A-28DA-4E55-A9F8-D6164ED9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E073-FF32-4373-A18C-BA6C7FE27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0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E208-A795-481F-AD65-410A81A0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CBDB0-F6AB-41A9-BC28-FA157F3F3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0D08B-31D4-4045-8F91-B153A7FCF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B07DA-92E8-494F-81A0-38694138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FC9C-EDE6-4052-959E-4FBAB7FFD14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E7D5B-5087-4ED4-B56F-5677360B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8933-4F32-4D04-B9C1-D19F333F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E073-FF32-4373-A18C-BA6C7FE27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6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2AD71-B213-4815-B83A-3EEA9B31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C9A5C-458F-4770-9D92-825B5F65D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8BC4-2A74-4E65-8372-5A76E3BAA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9630A-C0C8-445D-BB53-DF3309CE2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E8E19-FB7F-4B00-9C8A-68C687738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CEAAA-2E27-4353-B63F-A8A1E36C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FC9C-EDE6-4052-959E-4FBAB7FFD14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85233B-BCE3-4559-B992-B8685402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3F1ED-F830-4023-AAA7-D91B0D7E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E073-FF32-4373-A18C-BA6C7FE27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75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AD21-327C-4FF9-88C9-DF29D3635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71FCE-D3C6-47B5-A962-2A2F7177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FC9C-EDE6-4052-959E-4FBAB7FFD14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5B1F7-163C-41D0-A88D-B0D339FD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10B827-1E6B-409C-96DD-DEEB29DF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E073-FF32-4373-A18C-BA6C7FE27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84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E835A-2FFC-4991-9F1A-E51D0ABB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FC9C-EDE6-4052-959E-4FBAB7FFD14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07609-E208-4961-9719-4C39324E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B8F4-EC93-4340-A2D1-E98E0062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E073-FF32-4373-A18C-BA6C7FE27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1C56-8C83-4A23-BAEB-33CDD6401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57745-3004-45FF-AF81-B00B39CF8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B0B89-B067-4E7A-8220-AC8C86E62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B23F2-498A-4506-81CE-5531827B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FC9C-EDE6-4052-959E-4FBAB7FFD14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DEC4B-4D29-4EAE-827E-67010706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62F61-D720-4764-889C-9FCE016C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E073-FF32-4373-A18C-BA6C7FE27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6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CBA9-9A32-4A4B-9B5D-697514C83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903F-670A-4C4B-AF6E-ED18C47E5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9B8DA-8EBE-4EA1-8BE2-C9DF0F8E2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4EB28-BE28-4AA4-B344-92C6C500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FC9C-EDE6-4052-959E-4FBAB7FFD14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EBFB85-9049-4CD2-9319-B14A2A9D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A07DF-C118-4AB4-B9A0-D93D414E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2E073-FF32-4373-A18C-BA6C7FE27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59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2E01D-54BE-446F-A6EA-9841E2079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79465-4CDA-4CE9-B5BE-D97A83F66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A078C-466F-4E17-BF7E-8DA40C3DB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BFC9C-EDE6-4052-959E-4FBAB7FFD14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C4727-DA75-4E81-B896-B550FB535D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DCADA-6D1F-483D-B169-53C927010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2E073-FF32-4373-A18C-BA6C7FE27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38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teach/school-radio/nursery-rhymes-oranges-and-lemons/zmk3pg8" TargetMode="External"/><Relationship Id="rId3" Type="http://schemas.openxmlformats.org/officeDocument/2006/relationships/hyperlink" Target="https://www.youtube.com/watch?v=5HywK3l5GXQ" TargetMode="External"/><Relationship Id="rId7" Type="http://schemas.openxmlformats.org/officeDocument/2006/relationships/hyperlink" Target="https://www.bbc.co.uk/teach/school-radio/nursery-rhymes-ten-green-bottles/zncyt39" TargetMode="External"/><Relationship Id="rId2" Type="http://schemas.openxmlformats.org/officeDocument/2006/relationships/hyperlink" Target="https://www.youtube.com/watch?v=9zA1HrR5Ke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teach/school-radio/nursery-rhymes-when-i-was-one-i-sucked-my-thumb/zhbyt39" TargetMode="External"/><Relationship Id="rId5" Type="http://schemas.openxmlformats.org/officeDocument/2006/relationships/hyperlink" Target="https://www.youtube.com/watch?v=PJc2Q2pBJ2M" TargetMode="External"/><Relationship Id="rId4" Type="http://schemas.openxmlformats.org/officeDocument/2006/relationships/hyperlink" Target="https://www.youtube.com/watch?v=9NFBm_brx4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7P8wusL1Z0" TargetMode="External"/><Relationship Id="rId7" Type="http://schemas.openxmlformats.org/officeDocument/2006/relationships/hyperlink" Target="https://www.youtube.com/watch?v=HwbmufPphP0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2EaflX0MWRo" TargetMode="External"/><Relationship Id="rId5" Type="http://schemas.openxmlformats.org/officeDocument/2006/relationships/hyperlink" Target="https://www.youtube.com/watch?v=XeGZu0d7eJc" TargetMode="External"/><Relationship Id="rId4" Type="http://schemas.openxmlformats.org/officeDocument/2006/relationships/hyperlink" Target="https://www.youtube.com/watch?v=rTVjnBo96U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C64B4E-A216-45C4-BAD8-3FD2D9743993}"/>
              </a:ext>
            </a:extLst>
          </p:cNvPr>
          <p:cNvSpPr txBox="1"/>
          <p:nvPr/>
        </p:nvSpPr>
        <p:spPr>
          <a:xfrm>
            <a:off x="609600" y="636104"/>
            <a:ext cx="1044632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Autumn 1 Week 4		</a:t>
            </a:r>
            <a:r>
              <a:rPr lang="en-GB" sz="2400" b="1" u="sng" dirty="0"/>
              <a:t>Music</a:t>
            </a:r>
          </a:p>
          <a:p>
            <a:endParaRPr lang="en-GB" dirty="0"/>
          </a:p>
          <a:p>
            <a:r>
              <a:rPr lang="en-GB" b="1" dirty="0"/>
              <a:t>Whole School Singing Focus</a:t>
            </a:r>
            <a:r>
              <a:rPr lang="en-GB" dirty="0"/>
              <a:t>	Big Red Combine Harvester    </a:t>
            </a:r>
            <a:r>
              <a:rPr lang="en-GB" dirty="0">
                <a:hlinkClick r:id="rId2"/>
              </a:rPr>
              <a:t>https://www.youtube.com/watch?v=9zA1HrR5Kes</a:t>
            </a:r>
            <a:endParaRPr lang="en-GB" dirty="0"/>
          </a:p>
          <a:p>
            <a:endParaRPr lang="en-GB" dirty="0"/>
          </a:p>
          <a:p>
            <a:r>
              <a:rPr lang="en-GB" b="1" dirty="0"/>
              <a:t>Reception Music </a:t>
            </a:r>
            <a:r>
              <a:rPr lang="en-GB" dirty="0"/>
              <a:t>:- Activities and  Music Linked to Sounds </a:t>
            </a: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FBD238C-4746-443B-A53A-0D303CC63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77042"/>
              </p:ext>
            </p:extLst>
          </p:nvPr>
        </p:nvGraphicFramePr>
        <p:xfrm>
          <a:off x="609600" y="2257139"/>
          <a:ext cx="8731993" cy="4209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252">
                  <a:extLst>
                    <a:ext uri="{9D8B030D-6E8A-4147-A177-3AD203B41FA5}">
                      <a16:colId xmlns:a16="http://schemas.microsoft.com/office/drawing/2014/main" val="2933916876"/>
                    </a:ext>
                  </a:extLst>
                </a:gridCol>
                <a:gridCol w="7953741">
                  <a:extLst>
                    <a:ext uri="{9D8B030D-6E8A-4147-A177-3AD203B41FA5}">
                      <a16:colId xmlns:a16="http://schemas.microsoft.com/office/drawing/2014/main" val="3476184665"/>
                    </a:ext>
                  </a:extLst>
                </a:gridCol>
              </a:tblGrid>
              <a:tr h="15786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Adult led - Music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1807965425"/>
                  </a:ext>
                </a:extLst>
              </a:tr>
              <a:tr h="47968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 panose="030F0702030302020204" pitchFamily="66" charset="0"/>
                        </a:rPr>
                        <a:t>i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err="1">
                          <a:effectLst/>
                        </a:rPr>
                        <a:t>Incy</a:t>
                      </a:r>
                      <a:r>
                        <a:rPr lang="en-GB" sz="900" dirty="0">
                          <a:effectLst/>
                        </a:rPr>
                        <a:t>, </a:t>
                      </a:r>
                      <a:r>
                        <a:rPr lang="en-GB" sz="900" err="1">
                          <a:effectLst/>
                        </a:rPr>
                        <a:t>Wincy</a:t>
                      </a:r>
                      <a:r>
                        <a:rPr lang="en-GB" sz="900" dirty="0">
                          <a:effectLst/>
                        </a:rPr>
                        <a:t> Spider.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hlinkClick r:id="rId3"/>
                        </a:rPr>
                        <a:t>https://www.youtube.com/watch?v=5HywK3l5GXQ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3548948348"/>
                  </a:ext>
                </a:extLst>
              </a:tr>
              <a:tr h="5600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 panose="030F0702030302020204" pitchFamily="66" charset="0"/>
                        </a:rPr>
                        <a:t>n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Never Smile at a Crocodile.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hlinkClick r:id="rId4"/>
                        </a:rPr>
                        <a:t>https://www.youtube.com/watch?v=9NFBm_brx4Q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Learn that a crocodile is a reptile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Watch Deadly 60 clip.     </a:t>
                      </a:r>
                      <a:r>
                        <a:rPr lang="en-GB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https://www.youtube.com/watch?v=PJc2Q2pBJ2M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577516123"/>
                  </a:ext>
                </a:extLst>
              </a:tr>
              <a:tr h="7016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mic Sans MS" panose="030F0702030302020204" pitchFamily="66" charset="0"/>
                        </a:rPr>
                        <a:t>p</a:t>
                      </a:r>
                      <a:endParaRPr lang="en-GB" sz="20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When I was One.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linkClick r:id="rId6"/>
                        </a:rPr>
                        <a:t>https://www.bbc.co.uk/teach/school-radio/nursery-rhymes-when-i-was-one-i-sucked-my-thumb/zhbyt39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Find out about a piano. – Grand piano and Upright piano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439344607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g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 Green Bottles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linkClick r:id="rId7"/>
                        </a:rPr>
                        <a:t>https://www.bbc.co.uk/teach/school-radio/nursery-rhymes-ten-green-bottles/zncyt39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Find out about a 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900">
                          <a:effectLst/>
                        </a:rPr>
                        <a:t>12 Stringed electro-acoustic guitar.</a:t>
                      </a:r>
                      <a:endParaRPr lang="en-GB" sz="10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2444308425"/>
                  </a:ext>
                </a:extLst>
              </a:tr>
              <a:tr h="7016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mic Sans MS" panose="030F0702030302020204" pitchFamily="66" charset="0"/>
                        </a:rPr>
                        <a:t>o</a:t>
                      </a:r>
                      <a:endParaRPr lang="en-GB" sz="20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Oranges and Lemons.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linkClick r:id="rId8"/>
                        </a:rPr>
                        <a:t>https://www.bbc.co.uk/teach/school-radio/nursery-rhymes-oranges-and-lemons/zmk3pg8</a:t>
                      </a:r>
                      <a:endParaRPr lang="en-GB" sz="9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Find out about an Ocarina.</a:t>
                      </a:r>
                      <a:endParaRPr lang="en-GB" sz="1000" dirty="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11" marR="60111" marT="0" marB="0"/>
                </a:tc>
                <a:extLst>
                  <a:ext uri="{0D108BD9-81ED-4DB2-BD59-A6C34878D82A}">
                    <a16:rowId xmlns:a16="http://schemas.microsoft.com/office/drawing/2014/main" val="3025495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84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E939E6-5F8B-4108-B884-6F06341C7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933" y="0"/>
            <a:ext cx="483314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2F3FE8-3EBB-4D45-AE67-F2DCBF5411EC}"/>
              </a:ext>
            </a:extLst>
          </p:cNvPr>
          <p:cNvSpPr txBox="1"/>
          <p:nvPr/>
        </p:nvSpPr>
        <p:spPr>
          <a:xfrm>
            <a:off x="848140" y="530086"/>
            <a:ext cx="545989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Whole School Genre of the Week:-  Soul</a:t>
            </a:r>
          </a:p>
          <a:p>
            <a:endParaRPr lang="en-GB" dirty="0"/>
          </a:p>
          <a:p>
            <a:r>
              <a:rPr lang="en-GB" dirty="0"/>
              <a:t>Lean on me  (Bill Withers)</a:t>
            </a:r>
          </a:p>
          <a:p>
            <a:r>
              <a:rPr lang="en-GB" dirty="0">
                <a:hlinkClick r:id="rId3"/>
              </a:rPr>
              <a:t>https://www.youtube.com/watch?v=f7P8wusL1Z0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Sitting on the Dock of the Bay (Otis Redding)</a:t>
            </a:r>
          </a:p>
          <a:p>
            <a:r>
              <a:rPr lang="en-GB" dirty="0">
                <a:hlinkClick r:id="rId4"/>
              </a:rPr>
              <a:t>https://www.youtube.com/watch?v=rTVjnBo96Ug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 say a little prayer for you  (Aretha Franklin)</a:t>
            </a:r>
          </a:p>
          <a:p>
            <a:r>
              <a:rPr lang="en-GB" dirty="0">
                <a:hlinkClick r:id="rId5"/>
              </a:rPr>
              <a:t>https://www.youtube.com/watch?v=XeGZu0d7eJc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Reach Out (Four Tops)</a:t>
            </a:r>
          </a:p>
          <a:p>
            <a:r>
              <a:rPr lang="en-GB" dirty="0">
                <a:hlinkClick r:id="rId6"/>
              </a:rPr>
              <a:t>https://www.youtube.com/watch?v=2EaflX0MWRo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Midnight Train to Georgia – (Gladys Knight and the Pips)</a:t>
            </a:r>
          </a:p>
          <a:p>
            <a:r>
              <a:rPr lang="en-GB" dirty="0">
                <a:hlinkClick r:id="rId7"/>
              </a:rPr>
              <a:t>https://www.youtube.com/watch?v=HwbmufPphP0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17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DE4F-9FEF-4CA9-A6D6-D99F3CAAC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0596"/>
            <a:ext cx="10515600" cy="4351338"/>
          </a:xfrm>
        </p:spPr>
        <p:txBody>
          <a:bodyPr/>
          <a:lstStyle/>
          <a:p>
            <a:r>
              <a:rPr lang="en-GB" dirty="0"/>
              <a:t>Soul music is a genre of music that developed in the United States in the late 1950s and early 1960s, particularly among African American people.</a:t>
            </a:r>
          </a:p>
          <a:p>
            <a:r>
              <a:rPr lang="en-GB" dirty="0"/>
              <a:t>Soul music normally includes gospel-influenced vocals, lyrical soulful melodies, strong rhythms and a large horn section, such as trumpets, saxophones and trombones. It can also involve a call and response between the lead singer and a chorus of singers behind them. Soul music often incorporates dancing and movements like hand-claps. Famous soul artists include Otis Redding, Aretha Franklin and Wilson Pickett.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81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35119463CAFE4280A1715C845C0BD7" ma:contentTypeVersion="9" ma:contentTypeDescription="Create a new document." ma:contentTypeScope="" ma:versionID="6889f7bee0bd672c24b0c0f1f8ecd60f">
  <xsd:schema xmlns:xsd="http://www.w3.org/2001/XMLSchema" xmlns:xs="http://www.w3.org/2001/XMLSchema" xmlns:p="http://schemas.microsoft.com/office/2006/metadata/properties" xmlns:ns3="2cd07d6f-2b34-4382-b619-0ac53acff890" targetNamespace="http://schemas.microsoft.com/office/2006/metadata/properties" ma:root="true" ma:fieldsID="a39676dd780a87e9899351dbf23f01a7" ns3:_="">
    <xsd:import namespace="2cd07d6f-2b34-4382-b619-0ac53acff8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07d6f-2b34-4382-b619-0ac53acff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1958BB-D8FD-4847-B677-205D12D484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d07d6f-2b34-4382-b619-0ac53acff8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47738A-3643-4F13-8719-4CBED6DFE4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720E51-6A11-43D3-ADBB-40B6D05124E3}">
  <ds:schemaRefs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2cd07d6f-2b34-4382-b619-0ac53acff89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236</Words>
  <Application>Microsoft Office PowerPoint</Application>
  <PresentationFormat>Widescreen</PresentationFormat>
  <Paragraphs>55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Jarvis</dc:creator>
  <cp:lastModifiedBy>Katherine Wallace</cp:lastModifiedBy>
  <cp:revision>14</cp:revision>
  <dcterms:created xsi:type="dcterms:W3CDTF">2020-09-22T21:10:53Z</dcterms:created>
  <dcterms:modified xsi:type="dcterms:W3CDTF">2020-09-25T12:12:11Z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0x0101008635119463CAFE4280A1715C845C0BD7</vt:lpwstr>
  </property>
</Properties>
</file>